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" name="Pladsholder til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4" name="Pladsholder til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Pladsholder til billed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/>
          <a:lstStyle/>
          <a:p>
            <a:r>
              <a:t>Vores værdier</a:t>
            </a:r>
          </a:p>
        </p:txBody>
      </p:sp>
      <p:sp>
        <p:nvSpPr>
          <p:cNvPr id="111" name="Rektangel 5"/>
          <p:cNvSpPr txBox="1"/>
          <p:nvPr/>
        </p:nvSpPr>
        <p:spPr>
          <a:xfrm>
            <a:off x="883920" y="1371600"/>
            <a:ext cx="10787231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 err="1"/>
              <a:t>Værdigrundlaget</a:t>
            </a:r>
            <a:r>
              <a:rPr dirty="0"/>
              <a:t> er </a:t>
            </a:r>
            <a:r>
              <a:rPr dirty="0" err="1"/>
              <a:t>daglige</a:t>
            </a:r>
            <a:r>
              <a:rPr dirty="0"/>
              <a:t> </a:t>
            </a:r>
            <a:r>
              <a:rPr dirty="0" err="1"/>
              <a:t>pejlemærker</a:t>
            </a:r>
            <a:r>
              <a:rPr dirty="0"/>
              <a:t> for </a:t>
            </a:r>
            <a:r>
              <a:rPr dirty="0" err="1"/>
              <a:t>bestyrelsen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ansatte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EJBOPARKEN.</a:t>
            </a:r>
          </a:p>
          <a:p>
            <a:endParaRPr dirty="0"/>
          </a:p>
          <a:p>
            <a:pPr>
              <a:defRPr b="1"/>
            </a:pPr>
            <a:r>
              <a:rPr dirty="0"/>
              <a:t>Vi </a:t>
            </a:r>
            <a:r>
              <a:rPr dirty="0" err="1"/>
              <a:t>lægger</a:t>
            </a:r>
            <a:r>
              <a:rPr dirty="0"/>
              <a:t> </a:t>
            </a:r>
            <a:r>
              <a:rPr dirty="0" err="1"/>
              <a:t>vægt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bestyrelsen</a:t>
            </a:r>
            <a:r>
              <a:rPr dirty="0"/>
              <a:t>:</a:t>
            </a:r>
          </a:p>
          <a:p>
            <a:r>
              <a:rPr dirty="0"/>
              <a:t>•	at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ansvarlige</a:t>
            </a:r>
            <a:r>
              <a:rPr dirty="0"/>
              <a:t> for </a:t>
            </a:r>
            <a:r>
              <a:rPr dirty="0" err="1"/>
              <a:t>en</a:t>
            </a:r>
            <a:r>
              <a:rPr dirty="0"/>
              <a:t> solid </a:t>
            </a:r>
            <a:r>
              <a:rPr dirty="0" err="1"/>
              <a:t>bebo</a:t>
            </a:r>
            <a:r>
              <a:rPr lang="da-DK" dirty="0"/>
              <a:t>er</a:t>
            </a:r>
            <a:r>
              <a:rPr dirty="0" err="1"/>
              <a:t>forening</a:t>
            </a:r>
            <a:r>
              <a:rPr dirty="0"/>
              <a:t> med </a:t>
            </a:r>
            <a:r>
              <a:rPr dirty="0" err="1"/>
              <a:t>troværdig</a:t>
            </a:r>
            <a:r>
              <a:rPr lang="da-DK" dirty="0"/>
              <a:t>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ansvarsfulde</a:t>
            </a:r>
            <a:r>
              <a:rPr dirty="0"/>
              <a:t> </a:t>
            </a:r>
            <a:r>
              <a:rPr dirty="0" err="1"/>
              <a:t>holdninger</a:t>
            </a:r>
            <a:endParaRPr dirty="0"/>
          </a:p>
          <a:p>
            <a:r>
              <a:rPr dirty="0"/>
              <a:t>•	at </a:t>
            </a:r>
            <a:r>
              <a:rPr dirty="0" err="1"/>
              <a:t>vores</a:t>
            </a:r>
            <a:r>
              <a:rPr dirty="0"/>
              <a:t> </a:t>
            </a:r>
            <a:r>
              <a:rPr dirty="0" err="1"/>
              <a:t>boliger</a:t>
            </a:r>
            <a:r>
              <a:rPr dirty="0"/>
              <a:t> er </a:t>
            </a:r>
            <a:r>
              <a:rPr dirty="0" err="1"/>
              <a:t>attraktive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lever op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tidens</a:t>
            </a:r>
            <a:r>
              <a:rPr dirty="0"/>
              <a:t> </a:t>
            </a:r>
            <a:r>
              <a:rPr dirty="0" err="1"/>
              <a:t>krav</a:t>
            </a:r>
            <a:r>
              <a:rPr dirty="0"/>
              <a:t>/</a:t>
            </a:r>
            <a:r>
              <a:rPr dirty="0" err="1"/>
              <a:t>normer</a:t>
            </a:r>
            <a:r>
              <a:rPr dirty="0"/>
              <a:t> (god </a:t>
            </a:r>
            <a:r>
              <a:rPr dirty="0" err="1"/>
              <a:t>byggeskik</a:t>
            </a:r>
            <a:r>
              <a:rPr dirty="0"/>
              <a:t>)</a:t>
            </a:r>
          </a:p>
          <a:p>
            <a:r>
              <a:rPr dirty="0"/>
              <a:t>•	at drive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effektiv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dermed</a:t>
            </a:r>
            <a:r>
              <a:rPr dirty="0"/>
              <a:t> </a:t>
            </a:r>
            <a:r>
              <a:rPr dirty="0" err="1"/>
              <a:t>professionel</a:t>
            </a:r>
            <a:r>
              <a:rPr dirty="0"/>
              <a:t> administration/</a:t>
            </a:r>
            <a:r>
              <a:rPr dirty="0" err="1"/>
              <a:t>byggesagsstyring</a:t>
            </a:r>
            <a:endParaRPr dirty="0"/>
          </a:p>
          <a:p>
            <a:r>
              <a:rPr dirty="0"/>
              <a:t>•	at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teknologisk</a:t>
            </a:r>
            <a:r>
              <a:rPr dirty="0"/>
              <a:t> </a:t>
            </a:r>
            <a:r>
              <a:rPr dirty="0" err="1"/>
              <a:t>opdateret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sikre</a:t>
            </a:r>
            <a:r>
              <a:rPr dirty="0"/>
              <a:t> drift</a:t>
            </a:r>
          </a:p>
          <a:p>
            <a:endParaRPr dirty="0"/>
          </a:p>
          <a:p>
            <a:pPr>
              <a:defRPr b="1"/>
            </a:pPr>
            <a:r>
              <a:rPr dirty="0" err="1"/>
              <a:t>Specifikt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forhold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ansatte</a:t>
            </a:r>
            <a:r>
              <a:rPr dirty="0"/>
              <a:t>/</a:t>
            </a:r>
            <a:r>
              <a:rPr dirty="0" err="1"/>
              <a:t>samarbejdspartnerne</a:t>
            </a:r>
            <a:r>
              <a:rPr dirty="0"/>
              <a:t>, </a:t>
            </a:r>
            <a:r>
              <a:rPr dirty="0" err="1"/>
              <a:t>lægger</a:t>
            </a:r>
            <a:r>
              <a:rPr dirty="0"/>
              <a:t> vi </a:t>
            </a:r>
            <a:r>
              <a:rPr dirty="0" err="1"/>
              <a:t>vægt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:</a:t>
            </a:r>
          </a:p>
          <a:p>
            <a:r>
              <a:rPr dirty="0"/>
              <a:t>•	at vi </a:t>
            </a:r>
            <a:r>
              <a:rPr dirty="0" err="1"/>
              <a:t>sammen</a:t>
            </a:r>
            <a:r>
              <a:rPr dirty="0"/>
              <a:t> med </a:t>
            </a:r>
            <a:r>
              <a:rPr dirty="0" err="1"/>
              <a:t>vores</a:t>
            </a:r>
            <a:r>
              <a:rPr dirty="0"/>
              <a:t> </a:t>
            </a:r>
            <a:r>
              <a:rPr dirty="0" err="1"/>
              <a:t>ansatte</a:t>
            </a:r>
            <a:r>
              <a:rPr dirty="0"/>
              <a:t>/</a:t>
            </a:r>
            <a:r>
              <a:rPr dirty="0" err="1"/>
              <a:t>samarbejdspartner</a:t>
            </a:r>
            <a:r>
              <a:rPr lang="da-DK" dirty="0"/>
              <a:t>e</a:t>
            </a:r>
            <a:r>
              <a:rPr dirty="0"/>
              <a:t> </a:t>
            </a:r>
            <a:r>
              <a:rPr dirty="0" err="1"/>
              <a:t>yder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god service </a:t>
            </a:r>
            <a:r>
              <a:rPr dirty="0" err="1"/>
              <a:t>til</a:t>
            </a:r>
            <a:r>
              <a:rPr dirty="0"/>
              <a:t> alle </a:t>
            </a:r>
            <a:r>
              <a:rPr dirty="0" err="1"/>
              <a:t>beboere</a:t>
            </a:r>
            <a:endParaRPr dirty="0"/>
          </a:p>
          <a:p>
            <a:r>
              <a:rPr dirty="0"/>
              <a:t>•	at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attraktiv</a:t>
            </a:r>
            <a:r>
              <a:rPr dirty="0"/>
              <a:t> </a:t>
            </a:r>
            <a:r>
              <a:rPr dirty="0" err="1"/>
              <a:t>arbejdsplads</a:t>
            </a:r>
            <a:r>
              <a:rPr dirty="0"/>
              <a:t> med </a:t>
            </a:r>
            <a:r>
              <a:rPr dirty="0" err="1"/>
              <a:t>udviklingsmuligheder</a:t>
            </a:r>
            <a:endParaRPr dirty="0"/>
          </a:p>
          <a:p>
            <a:r>
              <a:rPr dirty="0"/>
              <a:t>•	at vi </a:t>
            </a:r>
            <a:r>
              <a:rPr dirty="0" err="1"/>
              <a:t>udvikler</a:t>
            </a:r>
            <a:r>
              <a:rPr dirty="0"/>
              <a:t> den </a:t>
            </a:r>
            <a:r>
              <a:rPr dirty="0" err="1"/>
              <a:t>enkeltes</a:t>
            </a:r>
            <a:r>
              <a:rPr dirty="0"/>
              <a:t> </a:t>
            </a:r>
            <a:r>
              <a:rPr dirty="0" err="1"/>
              <a:t>kompetencer</a:t>
            </a:r>
            <a:endParaRPr dirty="0"/>
          </a:p>
          <a:p>
            <a:endParaRPr dirty="0"/>
          </a:p>
          <a:p>
            <a:pPr>
              <a:defRPr b="1"/>
            </a:pPr>
            <a:r>
              <a:rPr dirty="0" err="1"/>
              <a:t>Specifikt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forhold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beboerne</a:t>
            </a:r>
            <a:r>
              <a:rPr dirty="0"/>
              <a:t>, </a:t>
            </a:r>
            <a:r>
              <a:rPr dirty="0" err="1"/>
              <a:t>lægger</a:t>
            </a:r>
            <a:r>
              <a:rPr dirty="0"/>
              <a:t> vi </a:t>
            </a:r>
            <a:r>
              <a:rPr dirty="0" err="1"/>
              <a:t>vægt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:</a:t>
            </a:r>
          </a:p>
          <a:p>
            <a:r>
              <a:rPr dirty="0"/>
              <a:t>•	at man </a:t>
            </a:r>
            <a:r>
              <a:rPr dirty="0" err="1"/>
              <a:t>tager</a:t>
            </a:r>
            <a:r>
              <a:rPr dirty="0"/>
              <a:t> </a:t>
            </a:r>
            <a:r>
              <a:rPr dirty="0" err="1"/>
              <a:t>hensyn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hinanden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er </a:t>
            </a:r>
            <a:r>
              <a:rPr dirty="0" err="1"/>
              <a:t>gode</a:t>
            </a:r>
            <a:r>
              <a:rPr dirty="0"/>
              <a:t> </a:t>
            </a:r>
            <a:r>
              <a:rPr dirty="0" err="1"/>
              <a:t>naboer</a:t>
            </a:r>
            <a:endParaRPr dirty="0"/>
          </a:p>
          <a:p>
            <a:r>
              <a:rPr dirty="0"/>
              <a:t>•	at der er </a:t>
            </a:r>
            <a:r>
              <a:rPr dirty="0" err="1"/>
              <a:t>plads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forskellighed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rum </a:t>
            </a:r>
            <a:r>
              <a:rPr dirty="0" err="1"/>
              <a:t>til</a:t>
            </a:r>
            <a:r>
              <a:rPr dirty="0"/>
              <a:t> alle (at </a:t>
            </a:r>
            <a:r>
              <a:rPr dirty="0" err="1"/>
              <a:t>beboerdemokratiet</a:t>
            </a:r>
            <a:r>
              <a:rPr dirty="0"/>
              <a:t> er </a:t>
            </a:r>
            <a:r>
              <a:rPr dirty="0" err="1"/>
              <a:t>baseret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b="1" dirty="0" err="1"/>
              <a:t>åbenhed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b="1" dirty="0" err="1"/>
              <a:t>tillid</a:t>
            </a:r>
            <a:r>
              <a:rPr dirty="0"/>
              <a:t>)</a:t>
            </a:r>
          </a:p>
          <a:p>
            <a:r>
              <a:rPr dirty="0"/>
              <a:t>•	at der er </a:t>
            </a:r>
            <a:r>
              <a:rPr dirty="0" err="1"/>
              <a:t>høj</a:t>
            </a:r>
            <a:r>
              <a:rPr dirty="0"/>
              <a:t> </a:t>
            </a:r>
            <a:r>
              <a:rPr dirty="0" err="1"/>
              <a:t>tilfredshed</a:t>
            </a:r>
            <a:r>
              <a:rPr dirty="0"/>
              <a:t> med at </a:t>
            </a:r>
            <a:r>
              <a:rPr dirty="0" err="1"/>
              <a:t>bo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leve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Ejboparken</a:t>
            </a:r>
            <a:endParaRPr dirty="0"/>
          </a:p>
        </p:txBody>
      </p:sp>
      <p:pic>
        <p:nvPicPr>
          <p:cNvPr id="112" name="Billede 8" descr="Billede 8"/>
          <p:cNvPicPr>
            <a:picLocks noChangeAspect="1"/>
          </p:cNvPicPr>
          <p:nvPr/>
        </p:nvPicPr>
        <p:blipFill>
          <a:blip r:embed="rId2"/>
          <a:srcRect l="22735" t="9382" r="65584" b="78354"/>
          <a:stretch>
            <a:fillRect/>
          </a:stretch>
        </p:blipFill>
        <p:spPr>
          <a:xfrm>
            <a:off x="9964928" y="201612"/>
            <a:ext cx="1980814" cy="1169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Organisationsopbygning</a:t>
            </a:r>
            <a:r>
              <a:rPr dirty="0"/>
              <a:t> </a:t>
            </a:r>
          </a:p>
        </p:txBody>
      </p:sp>
      <p:pic>
        <p:nvPicPr>
          <p:cNvPr id="115" name="Billede 3" descr="Billede 3"/>
          <p:cNvPicPr>
            <a:picLocks noChangeAspect="1"/>
          </p:cNvPicPr>
          <p:nvPr/>
        </p:nvPicPr>
        <p:blipFill>
          <a:blip r:embed="rId2"/>
          <a:srcRect l="22735" t="9382" r="65584" b="78354"/>
          <a:stretch>
            <a:fillRect/>
          </a:stretch>
        </p:blipFill>
        <p:spPr>
          <a:xfrm>
            <a:off x="9923415" y="5592024"/>
            <a:ext cx="1980814" cy="116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G_1241.jpeg" descr="IMG_124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39" y="1690688"/>
            <a:ext cx="7650062" cy="48726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amarbejdespartner"/>
          <p:cNvSpPr/>
          <p:nvPr/>
        </p:nvSpPr>
        <p:spPr>
          <a:xfrm>
            <a:off x="543668" y="4817484"/>
            <a:ext cx="2023408" cy="55303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dirty="0" err="1"/>
              <a:t>Samarbejdspartner</a:t>
            </a:r>
            <a:r>
              <a:rPr dirty="0"/>
              <a:t> </a:t>
            </a:r>
          </a:p>
        </p:txBody>
      </p:sp>
      <p:sp>
        <p:nvSpPr>
          <p:cNvPr id="119" name="Ejendomsservice"/>
          <p:cNvSpPr/>
          <p:nvPr/>
        </p:nvSpPr>
        <p:spPr>
          <a:xfrm>
            <a:off x="2623532" y="5370517"/>
            <a:ext cx="1902034" cy="3381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dirty="0"/>
              <a:t>   </a:t>
            </a:r>
            <a:r>
              <a:rPr lang="da-DK" sz="1600" dirty="0" smtClean="0"/>
              <a:t>Ejendomskontoret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20" name="Ansatte"/>
          <p:cNvSpPr/>
          <p:nvPr/>
        </p:nvSpPr>
        <p:spPr>
          <a:xfrm>
            <a:off x="6406878" y="3609047"/>
            <a:ext cx="1905001" cy="51163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dirty="0"/>
              <a:t>           </a:t>
            </a:r>
            <a:r>
              <a:rPr dirty="0" err="1" smtClean="0"/>
              <a:t>Ansatte</a:t>
            </a:r>
            <a:r>
              <a:rPr lang="da-DK" dirty="0" smtClean="0"/>
              <a:t> </a:t>
            </a:r>
            <a:r>
              <a:rPr lang="da-DK" sz="1200" dirty="0" smtClean="0"/>
              <a:t>(storskrald + beboerlokale) </a:t>
            </a:r>
            <a:endParaRPr sz="1200" dirty="0"/>
          </a:p>
        </p:txBody>
      </p:sp>
      <p:sp>
        <p:nvSpPr>
          <p:cNvPr id="121" name="Streg"/>
          <p:cNvSpPr/>
          <p:nvPr/>
        </p:nvSpPr>
        <p:spPr>
          <a:xfrm>
            <a:off x="5791471" y="3859768"/>
            <a:ext cx="609058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ktangel 2"/>
          <p:cNvSpPr/>
          <p:nvPr/>
        </p:nvSpPr>
        <p:spPr>
          <a:xfrm>
            <a:off x="2040577" y="3976945"/>
            <a:ext cx="1468582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Driftsleder</a:t>
            </a:r>
            <a:endParaRPr lang="da-DK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Vinklet forbindelse 4"/>
          <p:cNvCxnSpPr>
            <a:endCxn id="3" idx="3"/>
          </p:cNvCxnSpPr>
          <p:nvPr/>
        </p:nvCxnSpPr>
        <p:spPr>
          <a:xfrm rot="10800000" flipV="1">
            <a:off x="3509159" y="3962746"/>
            <a:ext cx="619496" cy="198863"/>
          </a:xfrm>
          <a:prstGeom prst="bent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Vinklet forbindelse 6"/>
          <p:cNvCxnSpPr/>
          <p:nvPr/>
        </p:nvCxnSpPr>
        <p:spPr>
          <a:xfrm>
            <a:off x="2899064" y="4346275"/>
            <a:ext cx="610094" cy="504247"/>
          </a:xfrm>
          <a:prstGeom prst="bent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Vinklet forbindelse 8"/>
          <p:cNvCxnSpPr/>
          <p:nvPr/>
        </p:nvCxnSpPr>
        <p:spPr>
          <a:xfrm rot="10800000" flipV="1">
            <a:off x="1559035" y="4279564"/>
            <a:ext cx="485205" cy="530462"/>
          </a:xfrm>
          <a:prstGeom prst="bentConnector2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kstfelt 3"/>
          <p:cNvSpPr txBox="1"/>
          <p:nvPr/>
        </p:nvSpPr>
        <p:spPr>
          <a:xfrm>
            <a:off x="4988376" y="4440696"/>
            <a:ext cx="3316507" cy="369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Kontaktperson fra bestyrelsen</a:t>
            </a: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rbejde med bestyrelsen kompetencer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Arbejde med bestyrelsen kompetencer </a:t>
            </a:r>
          </a:p>
        </p:txBody>
      </p:sp>
      <p:pic>
        <p:nvPicPr>
          <p:cNvPr id="126" name="IMG_1243.jpeg" descr="IMG_124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4" y="1421063"/>
            <a:ext cx="5365417" cy="5043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242.jpeg" descr="IMG_1242.jpeg"/>
          <p:cNvPicPr>
            <a:picLocks noChangeAspect="1"/>
          </p:cNvPicPr>
          <p:nvPr/>
        </p:nvPicPr>
        <p:blipFill>
          <a:blip r:embed="rId3"/>
          <a:srcRect l="8070" t="22685"/>
          <a:stretch>
            <a:fillRect/>
          </a:stretch>
        </p:blipFill>
        <p:spPr>
          <a:xfrm>
            <a:off x="5617770" y="1421063"/>
            <a:ext cx="6747573" cy="43346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ktangel 1"/>
          <p:cNvSpPr/>
          <p:nvPr/>
        </p:nvSpPr>
        <p:spPr>
          <a:xfrm>
            <a:off x="9753600" y="1611792"/>
            <a:ext cx="1413164" cy="27699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softEdge rad="3175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kumimoji="0" lang="da-DK" sz="12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ompetencer</a:t>
            </a:r>
            <a:endParaRPr kumimoji="0" lang="da-DK" sz="12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nsvarsområ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Ansvarsområder</a:t>
            </a:r>
          </a:p>
        </p:txBody>
      </p:sp>
      <p:sp>
        <p:nvSpPr>
          <p:cNvPr id="130" name="Caroline, formand. Arbejdsområder: Organisationsansvarlig, projektstyring/byggesager, IT ansvarligt, beboerkontakt, godkendelse af fakturaer.…"/>
          <p:cNvSpPr txBox="1">
            <a:spLocks noGrp="1"/>
          </p:cNvSpPr>
          <p:nvPr>
            <p:ph type="body" idx="1"/>
          </p:nvPr>
        </p:nvSpPr>
        <p:spPr>
          <a:xfrm>
            <a:off x="838200" y="1364807"/>
            <a:ext cx="10059962" cy="52102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512063">
              <a:spcBef>
                <a:spcPts val="0"/>
              </a:spcBef>
              <a:buSz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r>
              <a:rPr lang="da-DK" dirty="0">
                <a:latin typeface="+mj-lt"/>
              </a:rPr>
              <a:t>F</a:t>
            </a:r>
            <a:r>
              <a:rPr dirty="0" err="1" smtClean="0">
                <a:latin typeface="+mj-lt"/>
              </a:rPr>
              <a:t>ormand</a:t>
            </a:r>
            <a:r>
              <a:rPr dirty="0">
                <a:latin typeface="+mj-lt"/>
              </a:rPr>
              <a:t>. </a:t>
            </a:r>
            <a:r>
              <a:rPr b="1" dirty="0" err="1">
                <a:latin typeface="+mj-lt"/>
              </a:rPr>
              <a:t>Arbejdsområder</a:t>
            </a:r>
            <a:r>
              <a:rPr dirty="0">
                <a:latin typeface="+mj-lt"/>
              </a:rPr>
              <a:t>: </a:t>
            </a:r>
            <a:r>
              <a:rPr dirty="0" err="1">
                <a:latin typeface="+mj-lt"/>
              </a:rPr>
              <a:t>Organisationsansvarlig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projektstyring</a:t>
            </a:r>
            <a:r>
              <a:rPr dirty="0">
                <a:latin typeface="+mj-lt"/>
              </a:rPr>
              <a:t>/</a:t>
            </a:r>
            <a:r>
              <a:rPr dirty="0" err="1">
                <a:latin typeface="+mj-lt"/>
              </a:rPr>
              <a:t>byggesager</a:t>
            </a:r>
            <a:r>
              <a:rPr dirty="0">
                <a:latin typeface="+mj-lt"/>
              </a:rPr>
              <a:t>, IT</a:t>
            </a:r>
            <a:r>
              <a:rPr lang="da-DK" dirty="0">
                <a:latin typeface="+mj-lt"/>
              </a:rPr>
              <a:t>-</a:t>
            </a:r>
            <a:r>
              <a:rPr dirty="0" err="1">
                <a:latin typeface="+mj-lt"/>
              </a:rPr>
              <a:t>ansvarlig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beboerkontakt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godkendelse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af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fakturaer</a:t>
            </a:r>
            <a:r>
              <a:rPr dirty="0">
                <a:latin typeface="+mj-lt"/>
              </a:rPr>
              <a:t>. </a:t>
            </a:r>
            <a:r>
              <a:rPr lang="da-DK" sz="2464" i="1" dirty="0">
                <a:ea typeface="Carlito"/>
                <a:cs typeface="Carlito"/>
                <a:sym typeface="Carlito"/>
              </a:rPr>
              <a:t>Samt Q park</a:t>
            </a:r>
            <a:r>
              <a:rPr lang="da-DK" sz="2464" i="1" dirty="0" smtClean="0">
                <a:ea typeface="Carlito"/>
                <a:cs typeface="Carlito"/>
                <a:sym typeface="Carlito"/>
              </a:rPr>
              <a:t>.</a:t>
            </a: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Font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 smtClean="0">
                <a:latin typeface="+mj-lt"/>
              </a:rPr>
              <a:t>Næstformand</a:t>
            </a:r>
            <a:r>
              <a:rPr dirty="0">
                <a:latin typeface="+mj-lt"/>
              </a:rPr>
              <a:t>. </a:t>
            </a:r>
            <a:r>
              <a:rPr b="1" dirty="0" err="1">
                <a:latin typeface="+mj-lt"/>
              </a:rPr>
              <a:t>Arbejdsområder</a:t>
            </a:r>
            <a:r>
              <a:rPr dirty="0">
                <a:latin typeface="+mj-lt"/>
              </a:rPr>
              <a:t>: </a:t>
            </a:r>
            <a:r>
              <a:rPr dirty="0" err="1">
                <a:latin typeface="+mj-lt"/>
              </a:rPr>
              <a:t>Beboerkontakt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sociale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tiltag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kommunikation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tovholder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mindre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byggesager</a:t>
            </a:r>
            <a:r>
              <a:rPr dirty="0" smtClean="0">
                <a:latin typeface="+mj-lt"/>
              </a:rPr>
              <a:t>.</a:t>
            </a:r>
            <a:r>
              <a:rPr lang="da-DK" dirty="0">
                <a:latin typeface="+mj-lt"/>
              </a:rPr>
              <a:t> godkendelse af fakturaer. </a:t>
            </a:r>
            <a:r>
              <a:rPr lang="da-DK" dirty="0" smtClean="0">
                <a:latin typeface="+mj-lt"/>
              </a:rPr>
              <a:t>Samt </a:t>
            </a:r>
            <a:r>
              <a:rPr lang="da-DK" sz="2464" i="1" dirty="0" smtClean="0">
                <a:ea typeface="Carlito"/>
                <a:cs typeface="Carlito"/>
                <a:sym typeface="Carlito"/>
              </a:rPr>
              <a:t>Q park.</a:t>
            </a: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Font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 smtClean="0">
                <a:latin typeface="+mj-lt"/>
              </a:rPr>
              <a:t>best.medl</a:t>
            </a:r>
            <a:r>
              <a:rPr dirty="0">
                <a:latin typeface="+mj-lt"/>
              </a:rPr>
              <a:t>. </a:t>
            </a:r>
            <a:r>
              <a:rPr dirty="0" err="1">
                <a:latin typeface="+mj-lt"/>
              </a:rPr>
              <a:t>Økonomi</a:t>
            </a:r>
            <a:r>
              <a:rPr dirty="0">
                <a:latin typeface="+mj-lt"/>
              </a:rPr>
              <a:t>. </a:t>
            </a:r>
            <a:r>
              <a:rPr b="1" dirty="0" err="1">
                <a:latin typeface="+mj-lt"/>
              </a:rPr>
              <a:t>Arbejdsområder</a:t>
            </a:r>
            <a:r>
              <a:rPr dirty="0">
                <a:latin typeface="+mj-lt"/>
              </a:rPr>
              <a:t>: </a:t>
            </a:r>
            <a:r>
              <a:rPr dirty="0" err="1">
                <a:latin typeface="+mj-lt"/>
              </a:rPr>
              <a:t>Ansvarlig</a:t>
            </a:r>
            <a:r>
              <a:rPr dirty="0">
                <a:latin typeface="+mj-lt"/>
              </a:rPr>
              <a:t> for </a:t>
            </a:r>
            <a:r>
              <a:rPr dirty="0" err="1">
                <a:latin typeface="+mj-lt"/>
              </a:rPr>
              <a:t>ansatte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sociale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tiltag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tovholder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mindre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byggesager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beboerkontakt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godkendelse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af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fakturaer</a:t>
            </a:r>
            <a:r>
              <a:rPr dirty="0">
                <a:latin typeface="+mj-lt"/>
              </a:rPr>
              <a:t>. </a:t>
            </a:r>
            <a:r>
              <a:rPr lang="da-DK" dirty="0" smtClean="0">
                <a:latin typeface="+mj-lt"/>
              </a:rPr>
              <a:t>Samt Q </a:t>
            </a:r>
            <a:r>
              <a:rPr lang="da-DK" dirty="0">
                <a:latin typeface="+mj-lt"/>
              </a:rPr>
              <a:t>park</a:t>
            </a:r>
          </a:p>
          <a:p>
            <a:pPr marL="0" indent="0" defTabSz="512063">
              <a:spcBef>
                <a:spcPts val="0"/>
              </a:spcBef>
              <a:buSzTx/>
              <a:buFont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r>
              <a:rPr dirty="0" err="1" smtClean="0">
                <a:latin typeface="+mj-lt"/>
              </a:rPr>
              <a:t>best.medl</a:t>
            </a:r>
            <a:r>
              <a:rPr dirty="0">
                <a:latin typeface="+mj-lt"/>
              </a:rPr>
              <a:t>. </a:t>
            </a:r>
            <a:r>
              <a:rPr b="1" dirty="0" err="1">
                <a:latin typeface="+mj-lt"/>
              </a:rPr>
              <a:t>Arbejdsområder</a:t>
            </a:r>
            <a:r>
              <a:rPr dirty="0">
                <a:latin typeface="+mj-lt"/>
              </a:rPr>
              <a:t>: </a:t>
            </a:r>
            <a:r>
              <a:rPr dirty="0" err="1">
                <a:latin typeface="+mj-lt"/>
              </a:rPr>
              <a:t>Beboerkontakt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sociale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tiltag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tovholder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mindre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byggesager</a:t>
            </a:r>
            <a:r>
              <a:rPr dirty="0" smtClean="0">
                <a:latin typeface="+mj-lt"/>
              </a:rPr>
              <a:t>.</a:t>
            </a:r>
            <a:r>
              <a:rPr lang="da-DK" dirty="0" smtClean="0">
                <a:latin typeface="+mj-lt"/>
              </a:rPr>
              <a:t> </a:t>
            </a:r>
            <a:r>
              <a:rPr lang="da-DK" sz="2464" i="1" dirty="0">
                <a:ea typeface="Carlito"/>
                <a:cs typeface="Carlito"/>
                <a:sym typeface="Carlito"/>
              </a:rPr>
              <a:t>Samt Q park</a:t>
            </a:r>
            <a:r>
              <a:rPr lang="da-DK" sz="2464" i="1" dirty="0" smtClean="0">
                <a:ea typeface="Carlito"/>
                <a:cs typeface="Carlito"/>
                <a:sym typeface="Carlito"/>
              </a:rPr>
              <a:t>.</a:t>
            </a: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FontTx/>
              <a:buNone/>
              <a:defRPr sz="2464" i="1">
                <a:latin typeface="Carlito"/>
                <a:ea typeface="Carlito"/>
                <a:cs typeface="Carlito"/>
                <a:sym typeface="Carlito"/>
              </a:defRPr>
            </a:pPr>
            <a:endParaRPr dirty="0">
              <a:latin typeface="+mj-lt"/>
            </a:endParaRPr>
          </a:p>
          <a:p>
            <a:pPr marL="0" indent="0" defTabSz="512063">
              <a:spcBef>
                <a:spcPts val="0"/>
              </a:spcBef>
              <a:buSzTx/>
              <a:buFontTx/>
              <a:buNone/>
              <a:defRPr sz="2464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i="1" dirty="0" err="1" smtClean="0">
                <a:latin typeface="+mj-lt"/>
                <a:ea typeface="Carlito"/>
                <a:cs typeface="Carlito"/>
                <a:sym typeface="Carlito"/>
              </a:rPr>
              <a:t>suppleant</a:t>
            </a:r>
            <a:r>
              <a:rPr i="1" dirty="0">
                <a:latin typeface="+mj-lt"/>
                <a:ea typeface="Carlito"/>
                <a:cs typeface="Carlito"/>
                <a:sym typeface="Carlito"/>
              </a:rPr>
              <a:t>.</a:t>
            </a:r>
            <a:r>
              <a:rPr dirty="0">
                <a:latin typeface="+mj-lt"/>
              </a:rPr>
              <a:t> </a:t>
            </a:r>
            <a:r>
              <a:rPr b="1" dirty="0" err="1">
                <a:latin typeface="+mj-lt"/>
                <a:ea typeface="Carlito"/>
                <a:cs typeface="Carlito"/>
                <a:sym typeface="Carlito"/>
              </a:rPr>
              <a:t>Arbejdsområder</a:t>
            </a:r>
            <a:r>
              <a:rPr dirty="0">
                <a:latin typeface="+mj-lt"/>
              </a:rPr>
              <a:t>: </a:t>
            </a:r>
            <a:r>
              <a:rPr dirty="0" err="1">
                <a:latin typeface="+mj-lt"/>
              </a:rPr>
              <a:t>Tovholder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mindre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byggesager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og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sociale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tiltag</a:t>
            </a:r>
            <a:r>
              <a:rPr dirty="0">
                <a:latin typeface="+mj-lt"/>
              </a:rPr>
              <a:t>.</a:t>
            </a:r>
          </a:p>
        </p:txBody>
      </p:sp>
      <p:pic>
        <p:nvPicPr>
          <p:cNvPr id="131" name="Billede 3" descr="Billede 3"/>
          <p:cNvPicPr>
            <a:picLocks noChangeAspect="1"/>
          </p:cNvPicPr>
          <p:nvPr/>
        </p:nvPicPr>
        <p:blipFill>
          <a:blip r:embed="rId2"/>
          <a:srcRect l="22735" t="9382" r="65584" b="78354"/>
          <a:stretch>
            <a:fillRect/>
          </a:stretch>
        </p:blipFill>
        <p:spPr>
          <a:xfrm>
            <a:off x="10211196" y="194820"/>
            <a:ext cx="1980813" cy="1169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300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Helvetica</vt:lpstr>
      <vt:lpstr>Office-tema</vt:lpstr>
      <vt:lpstr>Vores værdier</vt:lpstr>
      <vt:lpstr>Organisationsopbygning </vt:lpstr>
      <vt:lpstr>PowerPoint-præsentation</vt:lpstr>
      <vt:lpstr>Ansvarsområder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EJBOPARKEN´s</dc:title>
  <dc:creator>Caroline Scheibel</dc:creator>
  <cp:lastModifiedBy>Caroline Scheibel</cp:lastModifiedBy>
  <cp:revision>41</cp:revision>
  <dcterms:modified xsi:type="dcterms:W3CDTF">2023-03-20T15:14:34Z</dcterms:modified>
</cp:coreProperties>
</file>